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01336-6C08-43B5-9431-5A0960D8E8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5B398E-61F7-4B12-944F-0CF1538289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4FF88-F9C8-46DB-91DB-BBB2B86CA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5CCF7-7CA6-4F46-9338-D6B0BEE1F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13C02-003C-4AB6-9395-6FB181DF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24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3809-5FC3-48E5-B696-0505085B8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C8880-4425-42AA-891F-A5EE315BB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00882-3482-4F11-B87A-670F02C7D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C5CD9-5F9B-44BD-A10C-A72EF425A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5C65D-73EC-4D1C-8C21-2F0E54D4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44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2AFEF5-51C8-42E1-AF03-CA89327EF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846DA-A024-420C-9D2F-BA0DC98FE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5EAE5-B464-4098-AD4F-199A2FF1B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ECF43-2570-4004-B622-3BE62836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A9E18-72A5-42F2-871B-C645FD861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661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51443-B2E6-4708-80E0-8030289F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D0634-9897-4E0B-86F0-C45D510EA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D9AFE-8934-4BC9-BD66-746935CD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C2830-6191-4DBB-9D58-081A8A554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F1B38-0D0B-4EDF-A16C-BD1137F6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89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3280-086C-4483-B74D-7CFA5E22F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BB150-B9FA-46FF-A56E-9D8BAE26F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87EF7-05C1-4AC9-B089-F21CBE5EC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10932-69AE-4949-B21F-C524D47C0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83012-A511-4354-BD61-3B2533F4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8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2992-548D-4C52-BF65-74B58742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522B0-0A58-4996-A217-34F640D83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9E51C-907F-4808-BD0B-453AE6D49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3A1AA-08AF-4766-B829-31ED40567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D799F-B03C-4D3F-85BD-9FC86521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C4A45-E265-4AD5-A1F2-3C3B6E70D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5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67FC4-27DD-49FE-8BD5-1EB6037C4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D0EAF-1865-49C8-9CCA-C85FAFF13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1EF910-1B88-48F2-91DF-7B1CC4723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22CABC-1135-43F3-A5EB-6E81C90EA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0207BF-34DF-4DD9-9861-AB804B782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AD5D40-121A-445D-B44F-93133B5F6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77B3A-9E99-4A83-909A-900553F8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AB3F65-AB04-4C26-82D2-96E9010BA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03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32A3F-44CF-445B-9A62-8105109D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2344A6-711E-4A64-A2C1-2C37AE98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D6A34-04F7-4248-9577-9D39E30F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FF3169-D0F6-4D61-BE83-1DD16675B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94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BC3B16-AF90-40F9-8E82-AD5AB0EB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7205EB-E355-4D42-91F8-7212A0B10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3178D4-92BE-4C23-B129-9641DB74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8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6DAEC-6271-4486-98C0-D611EAE7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44769-0AE9-4F02-97B7-212134F44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CECBD-3F74-4FB7-BD36-27DE7A6E4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4F4F5-1577-4793-8F11-2462561BF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4E1F1-D33B-4DB5-A3CE-E224E855C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0E94D-C106-4CF3-8F01-120A572D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7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A1B8F-BDAA-4318-B477-034686A1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86655-F6B9-4DB4-BCF5-6C9509037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823AF-B009-4928-8AAC-9D57A3F11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98848-866A-4164-A3B1-9E0D7E38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4B484-E3C8-4CA7-AE28-3D357413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1F1E8-752A-42FC-A475-13C04B06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92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40138B-9FA9-4368-A2A3-E391E2FDC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5B9F8-BD4B-4A51-9D7D-29D0580BF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D6969-71DD-4796-9943-DAA3716400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379EF-13CE-4C8B-B358-79D12CC2D772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E343A-F40E-4C95-AA31-68952A2344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C938F-A5F1-4067-BFB7-94BB71F1D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EB9E3-F115-4F37-BE40-A9E557C83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24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08DBDF3-6C78-4C8D-B0FD-4361DED0CB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55"/>
          <a:stretch/>
        </p:blipFill>
        <p:spPr bwMode="auto">
          <a:xfrm>
            <a:off x="5231144" y="771520"/>
            <a:ext cx="3912855" cy="584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1 : What will this seed grow in to?</a:t>
            </a:r>
          </a:p>
        </p:txBody>
      </p:sp>
    </p:spTree>
    <p:extLst>
      <p:ext uri="{BB962C8B-B14F-4D97-AF65-F5344CB8AC3E}">
        <p14:creationId xmlns:p14="http://schemas.microsoft.com/office/powerpoint/2010/main" val="255396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10 : What will these seeds grow in to?</a:t>
            </a:r>
          </a:p>
        </p:txBody>
      </p:sp>
      <p:pic>
        <p:nvPicPr>
          <p:cNvPr id="11266" name="Picture 2" descr="Growing An Apple Tree From Seed- Lunaraye's Kitchen Witchery">
            <a:extLst>
              <a:ext uri="{FF2B5EF4-FFF2-40B4-BE49-F238E27FC236}">
                <a16:creationId xmlns:a16="http://schemas.microsoft.com/office/drawing/2014/main" id="{6DC266AA-85DE-4436-ADF5-06275450C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349" y="1602342"/>
            <a:ext cx="6071280" cy="475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18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2 : What will this seed grow in to?</a:t>
            </a:r>
          </a:p>
        </p:txBody>
      </p:sp>
      <p:pic>
        <p:nvPicPr>
          <p:cNvPr id="2050" name="Picture 2" descr="Horses die after eating poisonous Sycamore seeds -">
            <a:extLst>
              <a:ext uri="{FF2B5EF4-FFF2-40B4-BE49-F238E27FC236}">
                <a16:creationId xmlns:a16="http://schemas.microsoft.com/office/drawing/2014/main" id="{7BA545A4-694A-4536-B2CF-56B6E94E4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756" y="1476731"/>
            <a:ext cx="6342387" cy="443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244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3 : What will these seeds grow in to?</a:t>
            </a:r>
          </a:p>
        </p:txBody>
      </p:sp>
      <p:pic>
        <p:nvPicPr>
          <p:cNvPr id="4098" name="Picture 2" descr="Yellow Mustard Seeds - 200g: Amazon.co.uk: Grocery">
            <a:extLst>
              <a:ext uri="{FF2B5EF4-FFF2-40B4-BE49-F238E27FC236}">
                <a16:creationId xmlns:a16="http://schemas.microsoft.com/office/drawing/2014/main" id="{E3B82CC2-5E70-46EA-B1CF-CD812AE81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056" y="1875796"/>
            <a:ext cx="5751058" cy="43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57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4 : What will these seeds grow in to?</a:t>
            </a:r>
          </a:p>
        </p:txBody>
      </p:sp>
      <p:pic>
        <p:nvPicPr>
          <p:cNvPr id="5124" name="Picture 4" descr="Turning acorns into oak trees - Nature Center at Shaker Lakes">
            <a:extLst>
              <a:ext uri="{FF2B5EF4-FFF2-40B4-BE49-F238E27FC236}">
                <a16:creationId xmlns:a16="http://schemas.microsoft.com/office/drawing/2014/main" id="{916279BE-F528-43A4-8C25-1664AEF38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086" y="1759403"/>
            <a:ext cx="6196467" cy="425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5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5 : What will these seeds grow in to?</a:t>
            </a:r>
          </a:p>
        </p:txBody>
      </p:sp>
      <p:pic>
        <p:nvPicPr>
          <p:cNvPr id="5" name="Picture 2" descr="Pine Tree Seeds And Stones On Linen Fabric, Lithuania Stock Image ...">
            <a:extLst>
              <a:ext uri="{FF2B5EF4-FFF2-40B4-BE49-F238E27FC236}">
                <a16:creationId xmlns:a16="http://schemas.microsoft.com/office/drawing/2014/main" id="{E881ACDD-742D-430B-B3A5-752F3F5A0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669" y="1138450"/>
            <a:ext cx="6546306" cy="491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430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6 : What will this seed grow in to?</a:t>
            </a:r>
          </a:p>
        </p:txBody>
      </p:sp>
      <p:pic>
        <p:nvPicPr>
          <p:cNvPr id="6" name="Picture 4" descr="How to Grow an Avocado Tree - Growing an Avocado From a Pit Indoors">
            <a:extLst>
              <a:ext uri="{FF2B5EF4-FFF2-40B4-BE49-F238E27FC236}">
                <a16:creationId xmlns:a16="http://schemas.microsoft.com/office/drawing/2014/main" id="{747CBDDA-2639-4CC7-956B-C3FEAA574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1657" y="1433286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18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7 : What will this seed grow in to?</a:t>
            </a:r>
          </a:p>
        </p:txBody>
      </p:sp>
      <p:pic>
        <p:nvPicPr>
          <p:cNvPr id="5" name="Picture 6" descr="beech tree seed | Tree seeds, Seeds, Organic gardening">
            <a:extLst>
              <a:ext uri="{FF2B5EF4-FFF2-40B4-BE49-F238E27FC236}">
                <a16:creationId xmlns:a16="http://schemas.microsoft.com/office/drawing/2014/main" id="{058C6ADB-3B58-4964-9BB7-90D69F75E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710" y="1927677"/>
            <a:ext cx="4810579" cy="481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66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8 : What will these seeds grow in to?</a:t>
            </a:r>
          </a:p>
        </p:txBody>
      </p:sp>
      <p:pic>
        <p:nvPicPr>
          <p:cNvPr id="6" name="Picture 10" descr="Small Sunflower Seeds 1kg Bag only £2.50">
            <a:extLst>
              <a:ext uri="{FF2B5EF4-FFF2-40B4-BE49-F238E27FC236}">
                <a16:creationId xmlns:a16="http://schemas.microsoft.com/office/drawing/2014/main" id="{6E63E6B1-C3AF-4EDB-B1D5-A5907C04B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1285875"/>
            <a:ext cx="5437868" cy="543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909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3C950C-6228-42C2-9EA5-447B6CA00A99}"/>
              </a:ext>
            </a:extLst>
          </p:cNvPr>
          <p:cNvSpPr txBox="1"/>
          <p:nvPr/>
        </p:nvSpPr>
        <p:spPr>
          <a:xfrm>
            <a:off x="709684" y="586854"/>
            <a:ext cx="10918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Question 9 : What will these seeds grow in to?</a:t>
            </a:r>
          </a:p>
        </p:txBody>
      </p:sp>
      <p:pic>
        <p:nvPicPr>
          <p:cNvPr id="9218" name="Picture 2" descr="How to save tomato seeds | Garden Gate">
            <a:extLst>
              <a:ext uri="{FF2B5EF4-FFF2-40B4-BE49-F238E27FC236}">
                <a16:creationId xmlns:a16="http://schemas.microsoft.com/office/drawing/2014/main" id="{7E2519EF-5EA8-4002-AB4B-C33F02AD7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225" y="1524000"/>
            <a:ext cx="78295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66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110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Gerrard</dc:creator>
  <cp:lastModifiedBy>Andy Hughes</cp:lastModifiedBy>
  <cp:revision>4</cp:revision>
  <dcterms:created xsi:type="dcterms:W3CDTF">2020-07-26T20:18:08Z</dcterms:created>
  <dcterms:modified xsi:type="dcterms:W3CDTF">2020-08-13T08:25:15Z</dcterms:modified>
</cp:coreProperties>
</file>